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11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9864" y="832604"/>
            <a:ext cx="7504271" cy="4040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950"/>
              </a:lnSpc>
              <a:buNone/>
            </a:pPr>
            <a:r>
              <a:rPr lang="en-US" sz="6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PACE Satellite: A Collaborative Effort</a:t>
            </a:r>
            <a:endParaRPr lang="en-US" sz="6350" dirty="0"/>
          </a:p>
        </p:txBody>
      </p:sp>
      <p:sp>
        <p:nvSpPr>
          <p:cNvPr id="4" name="Text 1"/>
          <p:cNvSpPr/>
          <p:nvPr/>
        </p:nvSpPr>
        <p:spPr>
          <a:xfrm>
            <a:off x="819864" y="5224939"/>
            <a:ext cx="7504271" cy="1498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PACE Satellite, short for Plankton, Aerosol, Cloud, ocean Ecosystem, is a joint effort of several space agencies around the world. A collaborative approach brought together resources, expertise, and technology to make this mission a reality.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622" y="966668"/>
            <a:ext cx="7574756" cy="1401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NASA's Role in the PACE Satellite Development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622" y="2956441"/>
            <a:ext cx="504349" cy="504349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2739" y="3040380"/>
            <a:ext cx="14799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3165" y="2956441"/>
            <a:ext cx="2877264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3165" y="3441144"/>
            <a:ext cx="2946797" cy="1434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NASA leads the PACE mission, overseeing all aspects of development and execution.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157" y="2956441"/>
            <a:ext cx="504349" cy="504349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5723" y="3040380"/>
            <a:ext cx="20109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2700" y="2956441"/>
            <a:ext cx="2946797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Instrument Development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2700" y="3791426"/>
            <a:ext cx="2946797" cy="1793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NASA developed the primary instrument for the PACE satellite, the Ocean Color Instrument (OCI).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4622" y="6060877"/>
            <a:ext cx="504349" cy="504349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2618" y="6144816"/>
            <a:ext cx="18835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13165" y="6060877"/>
            <a:ext cx="280249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3165" y="6545580"/>
            <a:ext cx="6846213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NASA is responsible for processing and distributing the data collected by the satellite.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18323"/>
            <a:ext cx="1241440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International Space Agency Partnerships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206591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European Space Agency (ESA)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ESA contributed the Spectro-Polarimeter for Planetary Exploration (SPEXone) instrument.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206591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Canadian Space Agency (CSA)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24457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CSA provided the mission's High-resolution Imager (HRI).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206591"/>
            <a:ext cx="3898940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National Space Activities Commission of Argentina (CONAE)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09981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CONAE contributed to the development of the spacecraft's command and data handling system.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Contributions from the European Space Agency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85321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SPEXone Instrument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ESA's SPEXone instrument is crucial for measuring the polarization of light reflected from the ocean.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05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Processing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ESA is also contributing to the processing and analysis of the data collected by the PACE mission.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05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Scientific Expertise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ESA provides a wealth of scientific expertise to the project.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9963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Involvement of the Canadian Space Agency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812375"/>
            <a:ext cx="7416403" cy="4517469"/>
          </a:xfrm>
          <a:prstGeom prst="roundRect">
            <a:avLst>
              <a:gd name="adj" fmla="val 229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438" y="2827615"/>
            <a:ext cx="73859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255" y="2983230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Instrument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983230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Contribution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438" y="3533656"/>
            <a:ext cx="7385923" cy="18904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255" y="3689271"/>
            <a:ext cx="319551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High-resolution Imager (HRI)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3689271"/>
            <a:ext cx="319551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high-resolution images of the Earth's surface, complementing the OCI's data.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438" y="5424130"/>
            <a:ext cx="7385923" cy="18904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255" y="5579745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Analysis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579745"/>
            <a:ext cx="319551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CSA collaborates in processing and analyzing the data collected by the HRI.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0" y="635913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National Space Activities Commission of Argentina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2028111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5050" y="2656642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Spacecraft System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5050" y="3045023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CONAE's contribution was significant in developing the command and data handling system of the PACE satellite.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4158734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5050" y="4787265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Expertise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5050" y="5175647"/>
            <a:ext cx="7886700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CONAE's engineers provided specialized expertise in spacecraft design and operations.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050" y="6001941"/>
            <a:ext cx="448985" cy="448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5050" y="6630472"/>
            <a:ext cx="2278737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Global Collaboration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5050" y="7018853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Argentina's contribution to the PACE mission exemplifies the importance of international collaboration in space exploration.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632" y="875705"/>
            <a:ext cx="7719536" cy="1271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Integrating Data and Expertise from Global Partners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2359" y="2452688"/>
            <a:ext cx="22860" cy="4901089"/>
          </a:xfrm>
          <a:prstGeom prst="roundRect">
            <a:avLst>
              <a:gd name="adj" fmla="val 373893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709827" y="2898934"/>
            <a:ext cx="712232" cy="22860"/>
          </a:xfrm>
          <a:prstGeom prst="roundRect">
            <a:avLst>
              <a:gd name="adj" fmla="val 373893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274891" y="2681526"/>
            <a:ext cx="457795" cy="45779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6578" y="2757726"/>
            <a:ext cx="13430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2977" y="2656165"/>
            <a:ext cx="254377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Sharing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2977" y="3096220"/>
            <a:ext cx="629519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PACE mission relies on seamless data sharing between the participating space agencies.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9827" y="4600456"/>
            <a:ext cx="712232" cy="22860"/>
          </a:xfrm>
          <a:prstGeom prst="roundRect">
            <a:avLst>
              <a:gd name="adj" fmla="val 373893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274891" y="4383048"/>
            <a:ext cx="457795" cy="45779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2528" y="4459248"/>
            <a:ext cx="18252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22977" y="4357688"/>
            <a:ext cx="254377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Joint Research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22977" y="4797743"/>
            <a:ext cx="629519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Scientists from different countries work together to analyze the combined data from the PACE instruments.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9827" y="6301978"/>
            <a:ext cx="712232" cy="22860"/>
          </a:xfrm>
          <a:prstGeom prst="roundRect">
            <a:avLst>
              <a:gd name="adj" fmla="val 373893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4891" y="6084570"/>
            <a:ext cx="457795" cy="45779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8243" y="6160770"/>
            <a:ext cx="17097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22977" y="6059210"/>
            <a:ext cx="308979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Scientific Advancements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22977" y="6499265"/>
            <a:ext cx="629519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collaborative effort fosters breakthroughs in understanding Earth's oceans, atmosphere, and climate.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950" y="1113949"/>
            <a:ext cx="7576899" cy="1399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Future of Collaborative Space Exploration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69950" y="2848928"/>
            <a:ext cx="3676531" cy="2379583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1408" y="3080385"/>
            <a:ext cx="2798564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Shared Goals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1408" y="3564493"/>
            <a:ext cx="3213616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International space missions like PACE underscore the importance of shared goals and scientific aspirations.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319" y="2848928"/>
            <a:ext cx="3676531" cy="2379583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1776" y="3080385"/>
            <a:ext cx="3158966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Resource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1776" y="3564493"/>
            <a:ext cx="3213616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Collaboration allows space agencies to optimize their resources and achieve more with combined efforts.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9950" y="5452348"/>
            <a:ext cx="7576899" cy="1663303"/>
          </a:xfrm>
          <a:prstGeom prst="roundRect">
            <a:avLst>
              <a:gd name="adj" fmla="val 56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1408" y="5683806"/>
            <a:ext cx="3428643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Scientific Breakthroughs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1408" y="6167914"/>
            <a:ext cx="7113984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PACE satellite is a testament to the power of collaboration in driving scientific advancement.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venkatesh venki</cp:lastModifiedBy>
  <cp:revision>2</cp:revision>
  <dcterms:created xsi:type="dcterms:W3CDTF">2024-10-06T06:29:18Z</dcterms:created>
  <dcterms:modified xsi:type="dcterms:W3CDTF">2024-10-06T06:33:04Z</dcterms:modified>
</cp:coreProperties>
</file>